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60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11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8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56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72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71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91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2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95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3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35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3400" y="4114799"/>
            <a:ext cx="8360228" cy="2634343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演題発表に関連し、開示すべき利益相反関係にある企業などとして、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①　役員・顧問職：		なし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②　株：			なし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③　特許使用料：		なし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④　講演料など：		なし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⑤　原稿料など：		なし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⑥　研究費：	　　　　○○製薬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⑦　その他報酬：		なし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337662" y="1702551"/>
            <a:ext cx="8690708" cy="2186550"/>
            <a:chOff x="756744" y="1707536"/>
            <a:chExt cx="3815256" cy="1721464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756744" y="1707536"/>
              <a:ext cx="3815256" cy="557246"/>
              <a:chOff x="756744" y="1707536"/>
              <a:chExt cx="3815256" cy="557246"/>
            </a:xfrm>
          </p:grpSpPr>
          <p:cxnSp>
            <p:nvCxnSpPr>
              <p:cNvPr id="12" name="直線コネクタ 11"/>
              <p:cNvCxnSpPr/>
              <p:nvPr/>
            </p:nvCxnSpPr>
            <p:spPr>
              <a:xfrm>
                <a:off x="756744" y="2264782"/>
                <a:ext cx="381525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サブタイトル 2"/>
              <p:cNvSpPr txBox="1">
                <a:spLocks/>
              </p:cNvSpPr>
              <p:nvPr/>
            </p:nvSpPr>
            <p:spPr>
              <a:xfrm>
                <a:off x="3192517" y="1707536"/>
                <a:ext cx="1379483" cy="55724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b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50000"/>
                  </a:lnSpc>
                </a:pP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(</a:t>
                </a: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タイトル</a:t>
                </a: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)</a:t>
                </a:r>
                <a:endParaRPr lang="ja-JP" altLang="en-US" sz="1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24" name="グループ化 23"/>
            <p:cNvGrpSpPr/>
            <p:nvPr/>
          </p:nvGrpSpPr>
          <p:grpSpPr>
            <a:xfrm>
              <a:off x="2483069" y="2422251"/>
              <a:ext cx="2088931" cy="1006749"/>
              <a:chOff x="2483069" y="2422251"/>
              <a:chExt cx="2088931" cy="1006749"/>
            </a:xfrm>
          </p:grpSpPr>
          <p:sp>
            <p:nvSpPr>
              <p:cNvPr id="16" name="サブタイトル 2"/>
              <p:cNvSpPr txBox="1">
                <a:spLocks/>
              </p:cNvSpPr>
              <p:nvPr/>
            </p:nvSpPr>
            <p:spPr>
              <a:xfrm>
                <a:off x="3192517" y="2422251"/>
                <a:ext cx="1379483" cy="55724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b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50000"/>
                  </a:lnSpc>
                </a:pP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(</a:t>
                </a: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所属</a:t>
                </a: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)</a:t>
                </a:r>
                <a:endParaRPr lang="ja-JP" altLang="en-US" sz="1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8" name="サブタイトル 2"/>
              <p:cNvSpPr txBox="1">
                <a:spLocks/>
              </p:cNvSpPr>
              <p:nvPr/>
            </p:nvSpPr>
            <p:spPr>
              <a:xfrm>
                <a:off x="3192517" y="2871754"/>
                <a:ext cx="1379483" cy="55724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b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50000"/>
                  </a:lnSpc>
                </a:pP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(</a:t>
                </a: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)</a:t>
                </a:r>
                <a:endParaRPr lang="ja-JP" altLang="en-US" sz="1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2483069" y="2982304"/>
                <a:ext cx="2088931" cy="446696"/>
                <a:chOff x="2483069" y="2982304"/>
                <a:chExt cx="2088931" cy="446696"/>
              </a:xfrm>
            </p:grpSpPr>
            <p:cxnSp>
              <p:nvCxnSpPr>
                <p:cNvPr id="17" name="直線コネクタ 16"/>
                <p:cNvCxnSpPr/>
                <p:nvPr/>
              </p:nvCxnSpPr>
              <p:spPr>
                <a:xfrm>
                  <a:off x="2483069" y="3429000"/>
                  <a:ext cx="2088931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コネクタ 21"/>
                <p:cNvCxnSpPr/>
                <p:nvPr/>
              </p:nvCxnSpPr>
              <p:spPr>
                <a:xfrm>
                  <a:off x="2483069" y="2982304"/>
                  <a:ext cx="2088931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0"/>
            <a:ext cx="91440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Haruki Sato</dc:creator>
  <cp:lastModifiedBy>murakami</cp:lastModifiedBy>
  <cp:revision>8</cp:revision>
  <dcterms:created xsi:type="dcterms:W3CDTF">2015-03-12T08:53:30Z</dcterms:created>
  <dcterms:modified xsi:type="dcterms:W3CDTF">2015-04-23T02:39:19Z</dcterms:modified>
</cp:coreProperties>
</file>