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607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11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2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8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56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72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71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91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2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95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32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3B62E-51AD-49D8-8DFA-25A29897BA3D}" type="datetimeFigureOut">
              <a:rPr kumimoji="1" lang="ja-JP" altLang="en-US" smtClean="0"/>
              <a:t>2015/4/23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9B542-23DF-48D3-B3CA-F47E0FA15E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35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372" y="5028818"/>
            <a:ext cx="8387256" cy="1655762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演題発表に関連し、開示す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べき利益相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反関係にある企業など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はありません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378372" y="4871348"/>
            <a:ext cx="838725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グループ化 25"/>
          <p:cNvGrpSpPr/>
          <p:nvPr/>
        </p:nvGrpSpPr>
        <p:grpSpPr>
          <a:xfrm>
            <a:off x="289169" y="2002496"/>
            <a:ext cx="8690708" cy="2186550"/>
            <a:chOff x="756744" y="1707536"/>
            <a:chExt cx="3815256" cy="1721464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756744" y="1707536"/>
              <a:ext cx="3815256" cy="557246"/>
              <a:chOff x="756744" y="1707536"/>
              <a:chExt cx="3815256" cy="557246"/>
            </a:xfrm>
          </p:grpSpPr>
          <p:cxnSp>
            <p:nvCxnSpPr>
              <p:cNvPr id="12" name="直線コネクタ 11"/>
              <p:cNvCxnSpPr/>
              <p:nvPr/>
            </p:nvCxnSpPr>
            <p:spPr>
              <a:xfrm>
                <a:off x="756744" y="2264782"/>
                <a:ext cx="381525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サブタイトル 2"/>
              <p:cNvSpPr txBox="1">
                <a:spLocks/>
              </p:cNvSpPr>
              <p:nvPr/>
            </p:nvSpPr>
            <p:spPr>
              <a:xfrm>
                <a:off x="3192517" y="1707536"/>
                <a:ext cx="1379483" cy="557246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 anchor="b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50000"/>
                  </a:lnSpc>
                </a:pPr>
                <a:r>
                  <a:rPr lang="en-US" altLang="ja-JP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(</a:t>
                </a:r>
                <a:r>
                  <a:rPr lang="ja-JP" altLang="en-US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タイトル</a:t>
                </a:r>
                <a:r>
                  <a:rPr lang="en-US" altLang="ja-JP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)</a:t>
                </a:r>
                <a:endParaRPr lang="ja-JP" altLang="en-US" sz="1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grpSp>
          <p:nvGrpSpPr>
            <p:cNvPr id="24" name="グループ化 23"/>
            <p:cNvGrpSpPr/>
            <p:nvPr/>
          </p:nvGrpSpPr>
          <p:grpSpPr>
            <a:xfrm>
              <a:off x="2483069" y="2422251"/>
              <a:ext cx="2088931" cy="1006749"/>
              <a:chOff x="2483069" y="2422251"/>
              <a:chExt cx="2088931" cy="1006749"/>
            </a:xfrm>
          </p:grpSpPr>
          <p:sp>
            <p:nvSpPr>
              <p:cNvPr id="16" name="サブタイトル 2"/>
              <p:cNvSpPr txBox="1">
                <a:spLocks/>
              </p:cNvSpPr>
              <p:nvPr/>
            </p:nvSpPr>
            <p:spPr>
              <a:xfrm>
                <a:off x="3192517" y="2422251"/>
                <a:ext cx="1379483" cy="557246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 anchor="b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50000"/>
                  </a:lnSpc>
                </a:pPr>
                <a:r>
                  <a:rPr lang="en-US" altLang="ja-JP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(</a:t>
                </a:r>
                <a:r>
                  <a:rPr lang="ja-JP" altLang="en-US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所属</a:t>
                </a:r>
                <a:r>
                  <a:rPr lang="en-US" altLang="ja-JP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)</a:t>
                </a:r>
                <a:endParaRPr lang="ja-JP" altLang="en-US" sz="1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8" name="サブタイトル 2"/>
              <p:cNvSpPr txBox="1">
                <a:spLocks/>
              </p:cNvSpPr>
              <p:nvPr/>
            </p:nvSpPr>
            <p:spPr>
              <a:xfrm>
                <a:off x="3192517" y="2871754"/>
                <a:ext cx="1379483" cy="557246"/>
              </a:xfrm>
              <a:prstGeom prst="rect">
                <a:avLst/>
              </a:prstGeom>
              <a:ln>
                <a:noFill/>
              </a:ln>
            </p:spPr>
            <p:txBody>
              <a:bodyPr vert="horz" lIns="91440" tIns="45720" rIns="91440" bIns="45720" rtlCol="0" anchor="b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50000"/>
                  </a:lnSpc>
                </a:pPr>
                <a:r>
                  <a:rPr lang="en-US" altLang="ja-JP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(</a:t>
                </a:r>
                <a:r>
                  <a:rPr lang="ja-JP" altLang="en-US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氏名</a:t>
                </a:r>
                <a:r>
                  <a:rPr lang="en-US" altLang="ja-JP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)</a:t>
                </a:r>
                <a:endParaRPr lang="ja-JP" altLang="en-US" sz="1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grpSp>
            <p:nvGrpSpPr>
              <p:cNvPr id="23" name="グループ化 22"/>
              <p:cNvGrpSpPr/>
              <p:nvPr/>
            </p:nvGrpSpPr>
            <p:grpSpPr>
              <a:xfrm>
                <a:off x="2483069" y="2982304"/>
                <a:ext cx="2088931" cy="446696"/>
                <a:chOff x="2483069" y="2982304"/>
                <a:chExt cx="2088931" cy="446696"/>
              </a:xfrm>
            </p:grpSpPr>
            <p:cxnSp>
              <p:nvCxnSpPr>
                <p:cNvPr id="17" name="直線コネクタ 16"/>
                <p:cNvCxnSpPr/>
                <p:nvPr/>
              </p:nvCxnSpPr>
              <p:spPr>
                <a:xfrm>
                  <a:off x="2483069" y="3429000"/>
                  <a:ext cx="2088931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コネクタ 21"/>
                <p:cNvCxnSpPr/>
                <p:nvPr/>
              </p:nvCxnSpPr>
              <p:spPr>
                <a:xfrm>
                  <a:off x="2483069" y="2982304"/>
                  <a:ext cx="2088931" cy="0"/>
                </a:xfrm>
                <a:prstGeom prst="line">
                  <a:avLst/>
                </a:prstGeom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40"/>
            <a:ext cx="9144000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43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Haruki Sato</dc:creator>
  <cp:lastModifiedBy>murakami</cp:lastModifiedBy>
  <cp:revision>9</cp:revision>
  <dcterms:created xsi:type="dcterms:W3CDTF">2015-03-12T08:53:30Z</dcterms:created>
  <dcterms:modified xsi:type="dcterms:W3CDTF">2015-04-23T02:58:40Z</dcterms:modified>
</cp:coreProperties>
</file>